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778B65E-397F-4C98-B4FF-35CB297F1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5B58F19-D5CC-47CE-B9F9-6D546BCDC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433FDC1-930A-4DEF-9630-FBCA9A27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CB9439C-E6E5-45FC-A1E9-AEBDEB12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4F4FAEB-D52F-4A35-98C1-7E0B9BF5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6740030-388E-4F25-8CBB-DE35C42D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D156FA6-4A22-4B0F-B20D-2E83C23A2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4CAAC1B-AFBC-461F-B730-B89077D5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321770A-CACE-4A32-B22A-4C21DEE3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D263AB1-D9B0-4A7F-8AB4-6A7556E8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861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A5B219FD-F7A9-4A57-8214-3DA681826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3B58F5D-08D9-44A2-A2BE-A62571E58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ABD0F53-A918-49E6-A505-3B7D78AB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DF163E2-823B-4A13-8960-B43950760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FB51F0-BBE9-40FC-BD6F-7A1BDE42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892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D49982-731A-4C85-AB9F-E9395A33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EC7B617-A6D9-437F-9856-250D12C6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012862F-2334-4D86-B3FF-CEA00868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C240FE1-0E0C-4B93-B4D0-3F27FEF8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795C7B6-CDEE-464D-85C6-005360DD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55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290A02-042E-4FE4-BD3A-FE2EA7F3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2E20126-D674-47F5-B156-5F0B5C40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84D0A22-814D-4E4A-8B78-DB718392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8FB9B4C-7EF2-4F6F-80CE-9338499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07A6161-077E-4CB6-9C7C-F1FE5BC4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047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5F935A1-D9CA-4D90-AA92-6FE47D79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0BD1AF-9E57-49AB-8B02-226162E9C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FF57AC5-6EB9-4FCA-BC61-A0FE2A535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509D8CD-1A6C-4BE9-80EA-3129D6BD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3175D85-273A-47E3-88B3-AA4F934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BBE3FF9-F78A-4C5D-8A7C-FF84C2FC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595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B331BF0-F538-403F-B469-4CE7F114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A81F8EA-A159-4B34-8777-04A9D906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3CCAF1F-28ED-4913-8C1F-1B9C10155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08102891-2296-4C03-BA63-31AB99154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A1E839E-4690-40DC-BA1E-F59FE736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E9680895-20E7-44B8-8433-7601E117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A13B220-67DF-460C-A605-7980E42F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4689FB9F-F288-4BF4-BBEE-E8CBDA3C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997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D478F93-153E-4B13-8ED3-826097D1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9FF7312-0E6F-4358-A555-4A17C36A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06818EE-D452-40A0-8F29-EB6EB1D0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2EE5465-0D52-4040-9774-9D5A2441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769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A1F0766-2567-45B0-82C6-FAEF57BD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2C68964-37CA-4D8A-A4E8-D983413C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D28654E-C6F9-4F11-9C91-8922B007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364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899231-8596-4D8F-8EA6-1E811E2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139A733-1DE6-4B02-A546-4E6210F0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6B9660A-CF18-474F-8569-DA4FCAFC4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15B260B-7904-41A6-87DC-DE7E0476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DE789A0-AA67-462D-9973-E6CA4426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BAD6C1F-9EE1-4E10-8AFD-FFFC031A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52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9C3B73A-476C-40B8-B862-219872EB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EE36002-6750-47B4-9D3D-262F5C575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CD2492FD-D5C4-477A-AE8D-F671A0BEB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D1D5079-ED89-4ED6-B3BB-B654421BB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E1FBEC0-34C5-4D8B-B643-5BE6C6EF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D9C93EA-780E-4B4A-B971-28897001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830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807E238E-D32E-4D0F-8620-1213B80C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C318B34-B9DB-459A-9609-B9354359C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9DFD805-6F22-424C-804D-4850F46B8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7A30B-B51B-449E-912A-55FB58E82F1F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3EAE3B-F479-45AB-801F-F2D012AE8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B76B9D7-4A48-40EF-97B6-542FD5F9C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390A1-46D1-442C-99ED-C6A428BD40B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679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20DDE47-5912-4E0C-B4A9-8CEBB7E0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502"/>
            <a:ext cx="12192000" cy="4440995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รถยนต์, ถนน, อาคาร, รถบรรทุก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89728E6A-F635-4749-8AA2-95396EF1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428154"/>
            <a:ext cx="3400426" cy="2067521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รถยนต์, อาคาร, ในอาคาร, ถน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DA733FE8-82E9-4B57-BC31-1A9D1E15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423951"/>
            <a:ext cx="3400426" cy="2067521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รถยนต์, อาคาร, สัมภาระ, ถน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2C81E1C5-AEDD-4513-8202-DA5D13749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7" y="1423951"/>
            <a:ext cx="3400426" cy="2067520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รถยนต์, อาคาร, กลางแจ้ง, ถน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D0BD0BE8-57CF-45DE-86C3-B187E63A1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3538826"/>
            <a:ext cx="3400426" cy="2067520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รถยนต์, อาคาร, ถนน, กลางแจ้ง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8841E863-CCBE-4B60-B81E-1A1A30C81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2" y="3538826"/>
            <a:ext cx="3400426" cy="2067520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รถยนต์, ถนน, อาคาร, จอดรถ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A60BA672-9222-4D38-BB59-68165CF5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7" y="3538826"/>
            <a:ext cx="3400426" cy="20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2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49E3717A-F0AE-48AB-AEAE-A4F82D75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43"/>
            <a:ext cx="12186909" cy="2624499"/>
          </a:xfrm>
          <a:prstGeom prst="rect">
            <a:avLst/>
          </a:prstGeom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EB3BC30C-9B6E-4C99-B9FE-FD9FB795A18A}"/>
              </a:ext>
            </a:extLst>
          </p:cNvPr>
          <p:cNvSpPr/>
          <p:nvPr/>
        </p:nvSpPr>
        <p:spPr>
          <a:xfrm>
            <a:off x="2076629" y="2691925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21B1476C-32CF-47DE-AF8C-A53F8C7F2867}"/>
              </a:ext>
            </a:extLst>
          </p:cNvPr>
          <p:cNvSpPr/>
          <p:nvPr/>
        </p:nvSpPr>
        <p:spPr>
          <a:xfrm>
            <a:off x="3016665" y="2691923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4AFC20CC-FCD5-4A18-96DF-AE40097DE61A}"/>
              </a:ext>
            </a:extLst>
          </p:cNvPr>
          <p:cNvSpPr/>
          <p:nvPr/>
        </p:nvSpPr>
        <p:spPr>
          <a:xfrm>
            <a:off x="3956701" y="2691921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1630B863-D110-48B4-9966-B3BB6F439988}"/>
              </a:ext>
            </a:extLst>
          </p:cNvPr>
          <p:cNvSpPr/>
          <p:nvPr/>
        </p:nvSpPr>
        <p:spPr>
          <a:xfrm>
            <a:off x="4938054" y="2692222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4C6F0CA8-C445-4EFC-8632-2A5BC2F1EC2A}"/>
              </a:ext>
            </a:extLst>
          </p:cNvPr>
          <p:cNvSpPr/>
          <p:nvPr/>
        </p:nvSpPr>
        <p:spPr>
          <a:xfrm>
            <a:off x="5878090" y="2692220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743BE47B-FDA2-48A3-86D2-75727F837A0F}"/>
              </a:ext>
            </a:extLst>
          </p:cNvPr>
          <p:cNvSpPr/>
          <p:nvPr/>
        </p:nvSpPr>
        <p:spPr>
          <a:xfrm>
            <a:off x="6818126" y="2692218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31056BFE-88CB-437F-8625-BC39D5D6D40D}"/>
              </a:ext>
            </a:extLst>
          </p:cNvPr>
          <p:cNvSpPr/>
          <p:nvPr/>
        </p:nvSpPr>
        <p:spPr>
          <a:xfrm>
            <a:off x="7796628" y="2691925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1CED880-FFB7-42B6-8EEE-32D48E07D6C3}"/>
              </a:ext>
            </a:extLst>
          </p:cNvPr>
          <p:cNvSpPr/>
          <p:nvPr/>
        </p:nvSpPr>
        <p:spPr>
          <a:xfrm>
            <a:off x="8736664" y="2691923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B9230E1-5341-4ABD-B332-3688F0C08413}"/>
              </a:ext>
            </a:extLst>
          </p:cNvPr>
          <p:cNvSpPr/>
          <p:nvPr/>
        </p:nvSpPr>
        <p:spPr>
          <a:xfrm>
            <a:off x="9676700" y="2691921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0DC4B463-DCE4-45FB-8EAD-BC88F87E7018}"/>
              </a:ext>
            </a:extLst>
          </p:cNvPr>
          <p:cNvSpPr/>
          <p:nvPr/>
        </p:nvSpPr>
        <p:spPr>
          <a:xfrm>
            <a:off x="2076629" y="3365618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1232DA35-B107-4E31-9993-9726647C173F}"/>
              </a:ext>
            </a:extLst>
          </p:cNvPr>
          <p:cNvSpPr/>
          <p:nvPr/>
        </p:nvSpPr>
        <p:spPr>
          <a:xfrm>
            <a:off x="3016665" y="3365616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BC4E12BC-3AC7-4A0F-972F-1AAE2FE9FFE8}"/>
              </a:ext>
            </a:extLst>
          </p:cNvPr>
          <p:cNvSpPr/>
          <p:nvPr/>
        </p:nvSpPr>
        <p:spPr>
          <a:xfrm>
            <a:off x="3956701" y="3365614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FD624071-0571-4C58-BA0D-7EB4B58F33AE}"/>
              </a:ext>
            </a:extLst>
          </p:cNvPr>
          <p:cNvSpPr/>
          <p:nvPr/>
        </p:nvSpPr>
        <p:spPr>
          <a:xfrm>
            <a:off x="4938054" y="3365618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388456F1-A4B4-4948-A8EE-EF6CAFDD6BFF}"/>
              </a:ext>
            </a:extLst>
          </p:cNvPr>
          <p:cNvSpPr/>
          <p:nvPr/>
        </p:nvSpPr>
        <p:spPr>
          <a:xfrm>
            <a:off x="5878090" y="3365616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E3B36053-4DF5-4233-9107-8CE8AF4B9034}"/>
              </a:ext>
            </a:extLst>
          </p:cNvPr>
          <p:cNvSpPr/>
          <p:nvPr/>
        </p:nvSpPr>
        <p:spPr>
          <a:xfrm>
            <a:off x="6818126" y="3365614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411EEEDF-C2B9-4E95-A843-34E14977434F}"/>
              </a:ext>
            </a:extLst>
          </p:cNvPr>
          <p:cNvSpPr/>
          <p:nvPr/>
        </p:nvSpPr>
        <p:spPr>
          <a:xfrm>
            <a:off x="7792342" y="3365618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97BD2DD5-DA46-4AE7-B43C-D7509D13EA76}"/>
              </a:ext>
            </a:extLst>
          </p:cNvPr>
          <p:cNvSpPr/>
          <p:nvPr/>
        </p:nvSpPr>
        <p:spPr>
          <a:xfrm>
            <a:off x="8732378" y="3365616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C380FBDC-121D-4524-884E-E2B1DA92CDAD}"/>
              </a:ext>
            </a:extLst>
          </p:cNvPr>
          <p:cNvSpPr/>
          <p:nvPr/>
        </p:nvSpPr>
        <p:spPr>
          <a:xfrm>
            <a:off x="9672414" y="3365614"/>
            <a:ext cx="940036" cy="632389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207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32B668FB-1B63-4D05-9090-37C37DBE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669"/>
            <a:ext cx="12192000" cy="2618661"/>
          </a:xfrm>
          <a:prstGeom prst="rect">
            <a:avLst/>
          </a:prstGeom>
        </p:spPr>
      </p:pic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7E9EC183-9E72-4800-AF27-E73A1CDC43AC}"/>
              </a:ext>
            </a:extLst>
          </p:cNvPr>
          <p:cNvSpPr/>
          <p:nvPr/>
        </p:nvSpPr>
        <p:spPr>
          <a:xfrm>
            <a:off x="2085175" y="2948299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95B0DE56-C000-4878-AD52-4EE850B87D2E}"/>
              </a:ext>
            </a:extLst>
          </p:cNvPr>
          <p:cNvSpPr/>
          <p:nvPr/>
        </p:nvSpPr>
        <p:spPr>
          <a:xfrm>
            <a:off x="3025211" y="2948297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86C67FC9-868A-4E6B-BEFA-F32ACAF5D4A4}"/>
              </a:ext>
            </a:extLst>
          </p:cNvPr>
          <p:cNvSpPr/>
          <p:nvPr/>
        </p:nvSpPr>
        <p:spPr>
          <a:xfrm>
            <a:off x="3965247" y="2948295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2ECDCFD0-0C8C-401A-AF62-2361E5CB5934}"/>
              </a:ext>
            </a:extLst>
          </p:cNvPr>
          <p:cNvSpPr/>
          <p:nvPr/>
        </p:nvSpPr>
        <p:spPr>
          <a:xfrm>
            <a:off x="4946600" y="2948596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41B8DAF-FAEF-41FA-B45A-10744324D10B}"/>
              </a:ext>
            </a:extLst>
          </p:cNvPr>
          <p:cNvSpPr/>
          <p:nvPr/>
        </p:nvSpPr>
        <p:spPr>
          <a:xfrm>
            <a:off x="5886636" y="2948594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E94A394F-A806-4AE0-9FF9-BDB5F04B78E0}"/>
              </a:ext>
            </a:extLst>
          </p:cNvPr>
          <p:cNvSpPr/>
          <p:nvPr/>
        </p:nvSpPr>
        <p:spPr>
          <a:xfrm>
            <a:off x="6826672" y="2948592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12A32653-DD8E-455B-9AD0-B1675170512D}"/>
              </a:ext>
            </a:extLst>
          </p:cNvPr>
          <p:cNvSpPr/>
          <p:nvPr/>
        </p:nvSpPr>
        <p:spPr>
          <a:xfrm>
            <a:off x="7805174" y="2948299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7879CF0E-5EDE-4EC2-9A2B-E1668A54B01D}"/>
              </a:ext>
            </a:extLst>
          </p:cNvPr>
          <p:cNvSpPr/>
          <p:nvPr/>
        </p:nvSpPr>
        <p:spPr>
          <a:xfrm>
            <a:off x="8745210" y="2948297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B44A707F-036F-4D36-87EA-9DA18270FBA2}"/>
              </a:ext>
            </a:extLst>
          </p:cNvPr>
          <p:cNvSpPr/>
          <p:nvPr/>
        </p:nvSpPr>
        <p:spPr>
          <a:xfrm>
            <a:off x="9685246" y="2948295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59C54EFF-B2FC-4505-97AE-E0D952716AEF}"/>
              </a:ext>
            </a:extLst>
          </p:cNvPr>
          <p:cNvSpPr/>
          <p:nvPr/>
        </p:nvSpPr>
        <p:spPr>
          <a:xfrm>
            <a:off x="2085175" y="3621992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BABE3042-3D43-444F-A3A7-88EED1CEAB59}"/>
              </a:ext>
            </a:extLst>
          </p:cNvPr>
          <p:cNvSpPr/>
          <p:nvPr/>
        </p:nvSpPr>
        <p:spPr>
          <a:xfrm>
            <a:off x="3025211" y="3621990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C1BD632C-1C69-48F2-AE5D-719CB62DC923}"/>
              </a:ext>
            </a:extLst>
          </p:cNvPr>
          <p:cNvSpPr/>
          <p:nvPr/>
        </p:nvSpPr>
        <p:spPr>
          <a:xfrm>
            <a:off x="3965247" y="3621988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32BDB640-7DB6-4464-B8A0-AF9099708649}"/>
              </a:ext>
            </a:extLst>
          </p:cNvPr>
          <p:cNvSpPr/>
          <p:nvPr/>
        </p:nvSpPr>
        <p:spPr>
          <a:xfrm>
            <a:off x="4946600" y="3621992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34AF7F43-2BEA-4D13-933D-3384195405CD}"/>
              </a:ext>
            </a:extLst>
          </p:cNvPr>
          <p:cNvSpPr/>
          <p:nvPr/>
        </p:nvSpPr>
        <p:spPr>
          <a:xfrm>
            <a:off x="5886636" y="3621990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สี่เหลี่ยมผืนผ้า 43">
            <a:extLst>
              <a:ext uri="{FF2B5EF4-FFF2-40B4-BE49-F238E27FC236}">
                <a16:creationId xmlns:a16="http://schemas.microsoft.com/office/drawing/2014/main" id="{CEFA7BDA-5BED-49BB-A0CF-5889E5F5AE54}"/>
              </a:ext>
            </a:extLst>
          </p:cNvPr>
          <p:cNvSpPr/>
          <p:nvPr/>
        </p:nvSpPr>
        <p:spPr>
          <a:xfrm>
            <a:off x="6826672" y="3621988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สี่เหลี่ยมผืนผ้า 44">
            <a:extLst>
              <a:ext uri="{FF2B5EF4-FFF2-40B4-BE49-F238E27FC236}">
                <a16:creationId xmlns:a16="http://schemas.microsoft.com/office/drawing/2014/main" id="{65961645-27AD-4C03-84E8-33BA821DFCB8}"/>
              </a:ext>
            </a:extLst>
          </p:cNvPr>
          <p:cNvSpPr/>
          <p:nvPr/>
        </p:nvSpPr>
        <p:spPr>
          <a:xfrm>
            <a:off x="7800888" y="3621992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31C4FEC7-7669-4296-AF8F-7382BAF1E5A5}"/>
              </a:ext>
            </a:extLst>
          </p:cNvPr>
          <p:cNvSpPr/>
          <p:nvPr/>
        </p:nvSpPr>
        <p:spPr>
          <a:xfrm>
            <a:off x="8740924" y="3621990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7F6DB16D-865D-4F43-A038-537515D453B6}"/>
              </a:ext>
            </a:extLst>
          </p:cNvPr>
          <p:cNvSpPr/>
          <p:nvPr/>
        </p:nvSpPr>
        <p:spPr>
          <a:xfrm>
            <a:off x="9680960" y="3621988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684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753618B-6F91-49A1-8495-1D7201C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184"/>
            <a:ext cx="12187036" cy="2671632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A738D1B-9B84-4922-858B-B5C5461C947C}"/>
              </a:ext>
            </a:extLst>
          </p:cNvPr>
          <p:cNvSpPr/>
          <p:nvPr/>
        </p:nvSpPr>
        <p:spPr>
          <a:xfrm>
            <a:off x="2085175" y="2982482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1A393D43-C506-4A71-9B5A-11F2F44F7AA9}"/>
              </a:ext>
            </a:extLst>
          </p:cNvPr>
          <p:cNvSpPr/>
          <p:nvPr/>
        </p:nvSpPr>
        <p:spPr>
          <a:xfrm>
            <a:off x="3025211" y="2982480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ACDF688-0219-493B-A6DA-1F0B4A33EC2C}"/>
              </a:ext>
            </a:extLst>
          </p:cNvPr>
          <p:cNvSpPr/>
          <p:nvPr/>
        </p:nvSpPr>
        <p:spPr>
          <a:xfrm>
            <a:off x="3965247" y="2982478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ADD9C74-BEC4-48EF-A0F4-D2CF232A488F}"/>
              </a:ext>
            </a:extLst>
          </p:cNvPr>
          <p:cNvSpPr/>
          <p:nvPr/>
        </p:nvSpPr>
        <p:spPr>
          <a:xfrm>
            <a:off x="4946600" y="2982779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D7260BEB-92C3-40DC-B444-0537CC050C5E}"/>
              </a:ext>
            </a:extLst>
          </p:cNvPr>
          <p:cNvSpPr/>
          <p:nvPr/>
        </p:nvSpPr>
        <p:spPr>
          <a:xfrm>
            <a:off x="5886636" y="2982777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B18E7990-8FE3-48B6-A7B5-68B737F6E432}"/>
              </a:ext>
            </a:extLst>
          </p:cNvPr>
          <p:cNvSpPr/>
          <p:nvPr/>
        </p:nvSpPr>
        <p:spPr>
          <a:xfrm>
            <a:off x="6826672" y="2982775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9007A565-24C2-43EE-B870-0D52355EDE5E}"/>
              </a:ext>
            </a:extLst>
          </p:cNvPr>
          <p:cNvSpPr/>
          <p:nvPr/>
        </p:nvSpPr>
        <p:spPr>
          <a:xfrm>
            <a:off x="7805174" y="2982482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A47B16A7-D23C-415B-83AB-AB133F8F68D3}"/>
              </a:ext>
            </a:extLst>
          </p:cNvPr>
          <p:cNvSpPr/>
          <p:nvPr/>
        </p:nvSpPr>
        <p:spPr>
          <a:xfrm>
            <a:off x="8745210" y="2982480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4428580-A64D-4127-B97E-294334D2E221}"/>
              </a:ext>
            </a:extLst>
          </p:cNvPr>
          <p:cNvSpPr/>
          <p:nvPr/>
        </p:nvSpPr>
        <p:spPr>
          <a:xfrm>
            <a:off x="9685246" y="2982478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40CBDB95-E789-444F-A8F0-0DE353674D31}"/>
              </a:ext>
            </a:extLst>
          </p:cNvPr>
          <p:cNvSpPr/>
          <p:nvPr/>
        </p:nvSpPr>
        <p:spPr>
          <a:xfrm>
            <a:off x="2085175" y="3656175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6E8B617-353C-4E70-A634-7010F9BD9978}"/>
              </a:ext>
            </a:extLst>
          </p:cNvPr>
          <p:cNvSpPr/>
          <p:nvPr/>
        </p:nvSpPr>
        <p:spPr>
          <a:xfrm>
            <a:off x="3025211" y="3656173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92107D6E-1D91-4674-8655-92B44EAB8ECB}"/>
              </a:ext>
            </a:extLst>
          </p:cNvPr>
          <p:cNvSpPr/>
          <p:nvPr/>
        </p:nvSpPr>
        <p:spPr>
          <a:xfrm>
            <a:off x="3965247" y="3656171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9636C30-D541-4D0C-9129-3B36DB9A488B}"/>
              </a:ext>
            </a:extLst>
          </p:cNvPr>
          <p:cNvSpPr/>
          <p:nvPr/>
        </p:nvSpPr>
        <p:spPr>
          <a:xfrm>
            <a:off x="4946600" y="3656175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B84F0A38-6E59-44B7-815F-813A3E32BBF7}"/>
              </a:ext>
            </a:extLst>
          </p:cNvPr>
          <p:cNvSpPr/>
          <p:nvPr/>
        </p:nvSpPr>
        <p:spPr>
          <a:xfrm>
            <a:off x="5886636" y="3656173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5164FAE-A334-4B3D-A655-5339031C98FB}"/>
              </a:ext>
            </a:extLst>
          </p:cNvPr>
          <p:cNvSpPr/>
          <p:nvPr/>
        </p:nvSpPr>
        <p:spPr>
          <a:xfrm>
            <a:off x="6826672" y="3656171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3625C16F-D535-4037-8BD7-6F0176FCFB9B}"/>
              </a:ext>
            </a:extLst>
          </p:cNvPr>
          <p:cNvSpPr/>
          <p:nvPr/>
        </p:nvSpPr>
        <p:spPr>
          <a:xfrm>
            <a:off x="7800888" y="3656175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6FE7FBCE-E6D6-4E44-B687-E2E2A73C4BD8}"/>
              </a:ext>
            </a:extLst>
          </p:cNvPr>
          <p:cNvSpPr/>
          <p:nvPr/>
        </p:nvSpPr>
        <p:spPr>
          <a:xfrm>
            <a:off x="8740924" y="3656173"/>
            <a:ext cx="940036" cy="6323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A80C7A33-6B8A-4BC6-879E-01D9795DD7D8}"/>
              </a:ext>
            </a:extLst>
          </p:cNvPr>
          <p:cNvSpPr/>
          <p:nvPr/>
        </p:nvSpPr>
        <p:spPr>
          <a:xfrm>
            <a:off x="9680960" y="3656171"/>
            <a:ext cx="940036" cy="632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4052420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แบบจอกว้าง</PresentationFormat>
  <Paragraphs>0</Paragraphs>
  <Slides>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Pongsapak Inprasit</dc:creator>
  <cp:lastModifiedBy>Pongsapak Inprasit</cp:lastModifiedBy>
  <cp:revision>3</cp:revision>
  <dcterms:created xsi:type="dcterms:W3CDTF">2020-05-14T11:17:44Z</dcterms:created>
  <dcterms:modified xsi:type="dcterms:W3CDTF">2020-05-14T11:38:05Z</dcterms:modified>
</cp:coreProperties>
</file>